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ES JOZIC" userId="b21ceaf2-c922-4337-8dff-91d458e0bd77" providerId="ADAL" clId="{519134DA-FD7C-4D13-90B3-31C6907F2104}"/>
    <pc:docChg chg="modSld">
      <pc:chgData name="INES JOZIC" userId="b21ceaf2-c922-4337-8dff-91d458e0bd77" providerId="ADAL" clId="{519134DA-FD7C-4D13-90B3-31C6907F2104}" dt="2019-12-05T07:48:07.808" v="70" actId="20577"/>
      <pc:docMkLst>
        <pc:docMk/>
      </pc:docMkLst>
      <pc:sldChg chg="modSp">
        <pc:chgData name="INES JOZIC" userId="b21ceaf2-c922-4337-8dff-91d458e0bd77" providerId="ADAL" clId="{519134DA-FD7C-4D13-90B3-31C6907F2104}" dt="2019-12-05T07:48:07.808" v="70" actId="20577"/>
        <pc:sldMkLst>
          <pc:docMk/>
          <pc:sldMk cId="1191505869" sldId="257"/>
        </pc:sldMkLst>
        <pc:spChg chg="mod">
          <ac:chgData name="INES JOZIC" userId="b21ceaf2-c922-4337-8dff-91d458e0bd77" providerId="ADAL" clId="{519134DA-FD7C-4D13-90B3-31C6907F2104}" dt="2019-12-05T07:48:07.808" v="70" actId="20577"/>
          <ac:spMkLst>
            <pc:docMk/>
            <pc:sldMk cId="1191505869" sldId="257"/>
            <ac:spMk id="5" creationId="{9E1A5813-067B-431D-A982-65F1F98878C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49C30-C7A5-454B-AABD-D6582571B7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F3428A-612D-402D-BB22-7BDF62CB0B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141B8-9380-4B7E-AEC7-8050BEF27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E5E1F-8BCB-44B8-95DB-0A84573AD488}" type="datetimeFigureOut">
              <a:rPr lang="en-US" smtClean="0"/>
              <a:t>05-Dec-19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C9321E-E505-4E68-B920-A50E1B926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338FB1-A5E7-4220-9F0B-6B7F43761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E35FD-E54C-43BE-8ED9-FC578F0B8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226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0E94F-7486-4BC6-BF62-7B3D0E5FF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F95ADF-FE2F-4844-B720-EAB12E30A9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9EA480-28A9-4DF7-967E-97680AC82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E5E1F-8BCB-44B8-95DB-0A84573AD488}" type="datetimeFigureOut">
              <a:rPr lang="en-US" smtClean="0"/>
              <a:t>05-Dec-19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13B206-CD8F-4DDB-B13B-7B88C7C9C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704DAB-9774-46AD-899A-BDD90DA5A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E35FD-E54C-43BE-8ED9-FC578F0B8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557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919608-7295-448C-A836-FE9454C491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81CB75-42F2-47BA-964C-8EC1A53F84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1CD685-AF5F-44CA-9838-80C3669C1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E5E1F-8BCB-44B8-95DB-0A84573AD488}" type="datetimeFigureOut">
              <a:rPr lang="en-US" smtClean="0"/>
              <a:t>05-Dec-19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31E76B-83A1-4003-A183-7E762CB0B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CDA9F-1586-45B7-97D4-909A2779E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E35FD-E54C-43BE-8ED9-FC578F0B8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8931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5D7A5E76-2C76-46D8-ACF6-70E9779FFB8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6043" t="16399" r="31000" b="8039"/>
          <a:stretch/>
        </p:blipFill>
        <p:spPr>
          <a:xfrm>
            <a:off x="-27295" y="-18000"/>
            <a:ext cx="4324975" cy="701316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98ADFA1-774E-F342-925C-9B29FE53276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3" hasCustomPrompt="1"/>
          </p:nvPr>
        </p:nvSpPr>
        <p:spPr>
          <a:xfrm>
            <a:off x="4314327" y="1928983"/>
            <a:ext cx="6879696" cy="668183"/>
          </a:xfrm>
        </p:spPr>
        <p:txBody>
          <a:bodyPr/>
          <a:lstStyle>
            <a:lvl1pPr algn="l">
              <a:lnSpc>
                <a:spcPct val="100000"/>
              </a:lnSpc>
              <a:defRPr sz="1801" b="1" i="0">
                <a:latin typeface="+mn-lt"/>
                <a:ea typeface="Gotham-Bold" charset="0"/>
                <a:cs typeface="Gotham-Bold" charset="0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MORE, THE</a:t>
            </a:r>
            <a:r>
              <a:rPr lang="en-US" sz="2400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MERRIER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Content Placeholder 11"/>
          <p:cNvSpPr>
            <a:spLocks noGrp="1"/>
          </p:cNvSpPr>
          <p:nvPr>
            <p:ph sz="quarter" idx="21"/>
          </p:nvPr>
        </p:nvSpPr>
        <p:spPr>
          <a:xfrm>
            <a:off x="4313874" y="2605799"/>
            <a:ext cx="6880148" cy="2739213"/>
          </a:xfrm>
        </p:spPr>
        <p:txBody>
          <a:bodyPr numCol="2" spcCol="360000">
            <a:normAutofit/>
          </a:bodyPr>
          <a:lstStyle>
            <a:lvl1pPr marL="0" indent="0">
              <a:buClr>
                <a:srgbClr val="E84143"/>
              </a:buClr>
              <a:buFont typeface="Arial" charset="0"/>
              <a:buNone/>
              <a:defRPr sz="1100" b="0" i="0">
                <a:latin typeface="+mn-lt"/>
                <a:ea typeface="Gotham-Light" charset="0"/>
                <a:cs typeface="Gotham-Light" charset="0"/>
              </a:defRPr>
            </a:lvl1pPr>
            <a:lvl2pPr>
              <a:defRPr sz="1100" b="0" i="0">
                <a:latin typeface="Gotham-Book" charset="0"/>
                <a:ea typeface="Gotham-Book" charset="0"/>
                <a:cs typeface="Gotham-Book" charset="0"/>
              </a:defRPr>
            </a:lvl2pPr>
            <a:lvl3pPr>
              <a:defRPr sz="1100" b="0" i="0">
                <a:latin typeface="Gotham-Book" charset="0"/>
                <a:ea typeface="Gotham-Book" charset="0"/>
                <a:cs typeface="Gotham-Book" charset="0"/>
              </a:defRPr>
            </a:lvl3pPr>
            <a:lvl4pPr>
              <a:defRPr sz="1100" b="0" i="0">
                <a:latin typeface="Gotham-Book" charset="0"/>
                <a:ea typeface="Gotham-Book" charset="0"/>
                <a:cs typeface="Gotham-Book" charset="0"/>
              </a:defRPr>
            </a:lvl4pPr>
            <a:lvl5pPr>
              <a:defRPr sz="1100" b="0" i="0">
                <a:latin typeface="Gotham-Book" charset="0"/>
                <a:ea typeface="Gotham-Book" charset="0"/>
                <a:cs typeface="Gotham-Book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1" name="Content Placeholder 7">
            <a:extLst>
              <a:ext uri="{FF2B5EF4-FFF2-40B4-BE49-F238E27FC236}">
                <a16:creationId xmlns:a16="http://schemas.microsoft.com/office/drawing/2014/main" id="{6C473F66-C0FD-44AC-BFBE-A64776DE117C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573090" y="609602"/>
            <a:ext cx="3273650" cy="331901"/>
          </a:xfrm>
        </p:spPr>
        <p:txBody>
          <a:bodyPr anchor="ctr" anchorCtr="0">
            <a:noAutofit/>
          </a:bodyPr>
          <a:lstStyle>
            <a:lvl1pPr>
              <a:defRPr sz="1050" b="0" i="0">
                <a:solidFill>
                  <a:schemeClr val="bg1"/>
                </a:solidFill>
                <a:latin typeface="+mn-lt"/>
                <a:ea typeface="Gotham-Book" charset="0"/>
                <a:cs typeface="Gotham-Book" charset="0"/>
              </a:defRPr>
            </a:lvl1pPr>
            <a:lvl2pPr>
              <a:defRPr sz="1001" b="0" i="0">
                <a:solidFill>
                  <a:schemeClr val="bg1"/>
                </a:solidFill>
                <a:latin typeface="Gotham-Light" charset="0"/>
                <a:ea typeface="Gotham-Light" charset="0"/>
                <a:cs typeface="Gotham-Light" charset="0"/>
              </a:defRPr>
            </a:lvl2pPr>
            <a:lvl3pPr>
              <a:defRPr sz="1001" b="0" i="0">
                <a:solidFill>
                  <a:schemeClr val="bg1"/>
                </a:solidFill>
                <a:latin typeface="Gotham-Light" charset="0"/>
                <a:ea typeface="Gotham-Light" charset="0"/>
                <a:cs typeface="Gotham-Light" charset="0"/>
              </a:defRPr>
            </a:lvl3pPr>
            <a:lvl4pPr>
              <a:defRPr sz="1001" b="0" i="0">
                <a:solidFill>
                  <a:schemeClr val="bg1"/>
                </a:solidFill>
                <a:latin typeface="Gotham-Light" charset="0"/>
                <a:ea typeface="Gotham-Light" charset="0"/>
                <a:cs typeface="Gotham-Light" charset="0"/>
              </a:defRPr>
            </a:lvl4pPr>
            <a:lvl5pPr>
              <a:defRPr sz="1001" b="0" i="0">
                <a:solidFill>
                  <a:schemeClr val="bg1"/>
                </a:solidFill>
                <a:latin typeface="Gotham-Light" charset="0"/>
                <a:ea typeface="Gotham-Light" charset="0"/>
                <a:cs typeface="Gotham-Light" charset="0"/>
              </a:defRPr>
            </a:lvl5pPr>
          </a:lstStyle>
          <a:p>
            <a:pPr lvl="0"/>
            <a:r>
              <a:rPr lang="en-US" dirty="0"/>
              <a:t>SUB CHAPTER NAME</a:t>
            </a:r>
          </a:p>
        </p:txBody>
      </p:sp>
      <p:sp>
        <p:nvSpPr>
          <p:cNvPr id="22" name="Content Placeholder 11">
            <a:extLst>
              <a:ext uri="{FF2B5EF4-FFF2-40B4-BE49-F238E27FC236}">
                <a16:creationId xmlns:a16="http://schemas.microsoft.com/office/drawing/2014/main" id="{083BE0A2-3423-4D79-8664-79D23CFB609F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572860" y="2582863"/>
            <a:ext cx="2819697" cy="2629414"/>
          </a:xfrm>
        </p:spPr>
        <p:txBody>
          <a:bodyPr>
            <a:normAutofit/>
          </a:bodyPr>
          <a:lstStyle>
            <a:lvl1pPr marL="171454" indent="-171454">
              <a:buClr>
                <a:schemeClr val="bg1"/>
              </a:buClr>
              <a:buFont typeface="Arial" charset="0"/>
              <a:buChar char="•"/>
              <a:defRPr sz="1400" b="0" i="0">
                <a:solidFill>
                  <a:schemeClr val="bg1"/>
                </a:solidFill>
                <a:latin typeface="+mn-lt"/>
                <a:ea typeface="Gotham Book" charset="0"/>
                <a:cs typeface="Gotham Book" charset="0"/>
              </a:defRPr>
            </a:lvl1pPr>
            <a:lvl2pPr>
              <a:defRPr sz="1100" b="0" i="0">
                <a:latin typeface="Gotham-Book" charset="0"/>
                <a:ea typeface="Gotham-Book" charset="0"/>
                <a:cs typeface="Gotham-Book" charset="0"/>
              </a:defRPr>
            </a:lvl2pPr>
            <a:lvl3pPr>
              <a:defRPr sz="1100" b="0" i="0">
                <a:latin typeface="Gotham-Book" charset="0"/>
                <a:ea typeface="Gotham-Book" charset="0"/>
                <a:cs typeface="Gotham-Book" charset="0"/>
              </a:defRPr>
            </a:lvl3pPr>
            <a:lvl4pPr>
              <a:defRPr sz="1100" b="0" i="0">
                <a:latin typeface="Gotham-Book" charset="0"/>
                <a:ea typeface="Gotham-Book" charset="0"/>
                <a:cs typeface="Gotham-Book" charset="0"/>
              </a:defRPr>
            </a:lvl4pPr>
            <a:lvl5pPr>
              <a:defRPr sz="1100" b="0" i="0">
                <a:latin typeface="Gotham-Book" charset="0"/>
                <a:ea typeface="Gotham-Book" charset="0"/>
                <a:cs typeface="Gotham-Book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D7026D60-BA95-4410-8067-42F569A435A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72861" y="361991"/>
            <a:ext cx="3273879" cy="256494"/>
          </a:xfrm>
        </p:spPr>
        <p:txBody>
          <a:bodyPr anchor="ctr" anchorCtr="0">
            <a:noAutofit/>
          </a:bodyPr>
          <a:lstStyle>
            <a:lvl1pPr algn="l">
              <a:lnSpc>
                <a:spcPct val="150000"/>
              </a:lnSpc>
              <a:defRPr sz="1100" spc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CHAPTER NUMBER</a:t>
            </a:r>
          </a:p>
        </p:txBody>
      </p:sp>
      <p:sp>
        <p:nvSpPr>
          <p:cNvPr id="24" name="Content Placeholder 6">
            <a:extLst>
              <a:ext uri="{FF2B5EF4-FFF2-40B4-BE49-F238E27FC236}">
                <a16:creationId xmlns:a16="http://schemas.microsoft.com/office/drawing/2014/main" id="{A260082D-A768-4A48-B1AC-35D303F9E6A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573088" y="1279527"/>
            <a:ext cx="2729815" cy="657225"/>
          </a:xfr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+mn-lt"/>
                <a:ea typeface="Gotham-Bold" charset="0"/>
                <a:cs typeface="Gotham-Bold" charset="0"/>
              </a:defRPr>
            </a:lvl1pPr>
            <a:lvl2pPr>
              <a:defRPr b="1" i="0">
                <a:solidFill>
                  <a:schemeClr val="tx1">
                    <a:lumMod val="65000"/>
                    <a:lumOff val="35000"/>
                  </a:schemeClr>
                </a:solidFill>
                <a:latin typeface="Gotham-Bold" charset="0"/>
                <a:ea typeface="Gotham-Bold" charset="0"/>
                <a:cs typeface="Gotham-Bold" charset="0"/>
              </a:defRPr>
            </a:lvl2pPr>
            <a:lvl3pPr>
              <a:defRPr b="1" i="0">
                <a:solidFill>
                  <a:schemeClr val="tx1">
                    <a:lumMod val="65000"/>
                    <a:lumOff val="35000"/>
                  </a:schemeClr>
                </a:solidFill>
                <a:latin typeface="Gotham-Bold" charset="0"/>
                <a:ea typeface="Gotham-Bold" charset="0"/>
                <a:cs typeface="Gotham-Bold" charset="0"/>
              </a:defRPr>
            </a:lvl3pPr>
            <a:lvl4pPr>
              <a:defRPr b="1" i="0">
                <a:solidFill>
                  <a:schemeClr val="tx1">
                    <a:lumMod val="65000"/>
                    <a:lumOff val="35000"/>
                  </a:schemeClr>
                </a:solidFill>
                <a:latin typeface="Gotham-Bold" charset="0"/>
                <a:ea typeface="Gotham-Bold" charset="0"/>
                <a:cs typeface="Gotham-Bold" charset="0"/>
              </a:defRPr>
            </a:lvl4pPr>
            <a:lvl5pPr>
              <a:defRPr b="1" i="0">
                <a:solidFill>
                  <a:schemeClr val="tx1">
                    <a:lumMod val="65000"/>
                    <a:lumOff val="35000"/>
                  </a:schemeClr>
                </a:solidFill>
                <a:latin typeface="Gotham-Bold" charset="0"/>
                <a:ea typeface="Gotham-Bold" charset="0"/>
                <a:cs typeface="Gotham-Bold" charset="0"/>
              </a:defRPr>
            </a:lvl5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25" name="Date Placeholder 3">
            <a:extLst>
              <a:ext uri="{FF2B5EF4-FFF2-40B4-BE49-F238E27FC236}">
                <a16:creationId xmlns:a16="http://schemas.microsoft.com/office/drawing/2014/main" id="{C10CA251-6E24-446C-A5F4-BF74D1A846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1" y="6356352"/>
            <a:ext cx="2743200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fld id="{8B83295E-405E-4B37-AF87-AE4B9BCB146F}" type="datetime1">
              <a:rPr lang="en-US" smtClean="0">
                <a:solidFill>
                  <a:prstClr val="white"/>
                </a:solidFill>
              </a:rPr>
              <a:t>05-Dec-19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D8143E1A-C267-4C92-A009-E2757A2D0B9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73311" y="1943721"/>
            <a:ext cx="2819278" cy="638699"/>
          </a:xfrm>
        </p:spPr>
        <p:txBody>
          <a:bodyPr>
            <a:normAutofit/>
          </a:bodyPr>
          <a:lstStyle>
            <a:lvl1pPr>
              <a:defRPr sz="1400" b="0" i="1">
                <a:solidFill>
                  <a:schemeClr val="bg1"/>
                </a:solidFill>
                <a:latin typeface="+mn-lt"/>
                <a:ea typeface="Gotham Book" charset="0"/>
                <a:cs typeface="Gotham Book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2060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EB773-4CAB-4275-A417-7AB48F582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DA155-6612-41FD-A6CC-4CEDD0D90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40C77-18B4-4542-95C6-9A56F6AD8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E5E1F-8BCB-44B8-95DB-0A84573AD488}" type="datetimeFigureOut">
              <a:rPr lang="en-US" smtClean="0"/>
              <a:t>05-Dec-19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DF76E9-4B32-4240-85BD-5AEBCA1FD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5722B-7E8E-4E97-86AD-96BBC14FB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E35FD-E54C-43BE-8ED9-FC578F0B8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957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EEF72-EDDC-455B-B5D4-1F050F550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39F278-66F5-4D09-82F6-1025F58A3D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922389-994D-46E5-A663-1A9B9AF22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E5E1F-8BCB-44B8-95DB-0A84573AD488}" type="datetimeFigureOut">
              <a:rPr lang="en-US" smtClean="0"/>
              <a:t>05-Dec-19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D278E2-D186-4912-B146-0BBDE948D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7ED749-8F66-4181-9628-215E6D93C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E35FD-E54C-43BE-8ED9-FC578F0B8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345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B7888-966B-4FE7-BA52-27EBB25F3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0FE83B-0BBB-4A70-9F66-449734BB27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6E0E91-B737-4B25-9074-85D2E50748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C1424B-EAE1-4862-B19A-180159000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E5E1F-8BCB-44B8-95DB-0A84573AD488}" type="datetimeFigureOut">
              <a:rPr lang="en-US" smtClean="0"/>
              <a:t>05-Dec-19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6E91C0-5D35-4EA2-ABC6-B2A1A1B84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F5D5A7-3235-4825-9FDD-D833BE250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E35FD-E54C-43BE-8ED9-FC578F0B8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426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C8AFE-3342-4080-B148-D967173E3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8D6048-AAC1-434F-9998-46B8E718BB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415CE7-E1F5-4744-AF80-F2A08560EC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D1C04D-FD86-4005-AA26-07D59DF742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83035B-3B60-4944-A510-0F06498450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7B412F-59A1-410B-A5CC-029785992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E5E1F-8BCB-44B8-95DB-0A84573AD488}" type="datetimeFigureOut">
              <a:rPr lang="en-US" smtClean="0"/>
              <a:t>05-Dec-19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3C88DE-D681-4934-9720-5036A36C8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1B6C0A-C5A9-4F49-B8BE-3F7F753A5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E35FD-E54C-43BE-8ED9-FC578F0B8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89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8726E-E8AE-402A-9CBB-1C38BDEBF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4E9184-A959-4375-8F11-12BF3C6CD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E5E1F-8BCB-44B8-95DB-0A84573AD488}" type="datetimeFigureOut">
              <a:rPr lang="en-US" smtClean="0"/>
              <a:t>05-Dec-19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15DF30-5F81-4969-AB89-4B2D61F0F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920B25-21B0-4DC8-82E4-BE38C775B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E35FD-E54C-43BE-8ED9-FC578F0B8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083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6A21C1-396B-49BC-83D2-09C0CF25D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E5E1F-8BCB-44B8-95DB-0A84573AD488}" type="datetimeFigureOut">
              <a:rPr lang="en-US" smtClean="0"/>
              <a:t>05-Dec-19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ECA4FC-EC25-4179-879E-3485ED60F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BCA31D-94AA-42AD-BB80-F53A50CFD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E35FD-E54C-43BE-8ED9-FC578F0B8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866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F3DDA-A2FB-4E4F-B7E3-45B78A232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42C3F1-E126-4BF4-819C-D8613204E8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B6C02D-5BBB-4E49-B896-C98EE5BBD8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818BD9-56EA-485B-998C-400F43385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E5E1F-8BCB-44B8-95DB-0A84573AD488}" type="datetimeFigureOut">
              <a:rPr lang="en-US" smtClean="0"/>
              <a:t>05-Dec-19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B70F25-7378-49C4-B475-CF5584B27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BDCB7E-C2F8-40A5-A369-73B12C363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E35FD-E54C-43BE-8ED9-FC578F0B8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239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7323D-CC2F-481B-84B6-4927E86A8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98599F-7F6E-4F1D-A3CC-66DB901FF9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4C34B0-FD14-4CAE-8C27-23AECA4B14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0A6A98-A150-4100-B121-C8CA2C73C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E5E1F-8BCB-44B8-95DB-0A84573AD488}" type="datetimeFigureOut">
              <a:rPr lang="en-US" smtClean="0"/>
              <a:t>05-Dec-19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A0403D-2E90-4D3B-9428-3E51C5D59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31581C-BF75-4433-B7DB-D18924E0B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E35FD-E54C-43BE-8ED9-FC578F0B8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627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A602A9-4CCB-4FCA-8759-E79237CC3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F47C8-2941-416F-82DD-8E9972047D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B57BB-9253-4E9C-BF28-8C81323F97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E5E1F-8BCB-44B8-95DB-0A84573AD488}" type="datetimeFigureOut">
              <a:rPr lang="en-US" smtClean="0"/>
              <a:t>05-Dec-19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9F361C-B149-4EFB-B791-D1A3AC2CAF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2BABFB-E926-408B-B790-CA2381A7A9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E35FD-E54C-43BE-8ED9-FC578F0B8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207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E1A5813-067B-431D-A982-65F1F98878C8}"/>
              </a:ext>
            </a:extLst>
          </p:cNvPr>
          <p:cNvSpPr/>
          <p:nvPr/>
        </p:nvSpPr>
        <p:spPr>
          <a:xfrm>
            <a:off x="4379052" y="322813"/>
            <a:ext cx="7273255" cy="5741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Coca-Cola HBC Sarajevo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traži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sezonske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radnike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 period od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šest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mjeseci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počevši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od 1.3. 2020.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Ako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već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razmišljate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poslovima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za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sljedeće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ljeto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ovo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prilika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za vas!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VAŠEM NOVOM POSLU: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Ovo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prilika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učite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od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najboljih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budete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dio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našeg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tima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Jedinice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za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proizvodnju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Imat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ćete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korist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od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okruženja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koje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liči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porodicu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ispunjenom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kolegama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koji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će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vas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podržavati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pomoći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prebrodite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probleme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kako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biste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naučili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sve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našim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proizvodnim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procesima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Niti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jedan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neće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biti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isti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Imat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ćete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izazove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naučit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ćete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koje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ostale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mogučnosti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našoj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kompaniji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VAŠE NOVE KLJUČNE ODGOVORNOSTI: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Rad na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proizvodnim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linijama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Održavanje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sprovođenje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odgovarajućih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standarda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zahtjeva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proizvodnji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polju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zaštite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radu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ekologije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efikasnosti</a:t>
            </a:r>
            <a:endParaRPr lang="en-US" sz="1400" dirty="0">
              <a:latin typeface="Effra Corp" panose="020B06030202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Upravljanje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mašinama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našim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proizvodnim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linijama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kroz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smjene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Vođenje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odgovarajuće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dokumentacije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zapisa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proizvodnji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Kontrola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proizvoda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proizvodnoj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traci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regulisanje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parametara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rada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mašine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radi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postizanja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kvaliteta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gotovih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proizvoda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skladu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zahtijevanim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standardima</a:t>
            </a:r>
            <a:endParaRPr lang="en-US" sz="1400" dirty="0">
              <a:latin typeface="Effra Corp" panose="020B06030202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Ako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prepoznali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opisanom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Vi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naš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tajni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sastanak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prijavite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putem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e-adrese:adria.careers@cchellenic.com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naši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stručni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saradnici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će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Vas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obavijestiti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daljem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procesu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selekcije</a:t>
            </a:r>
            <a:r>
              <a:rPr lang="en-US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bs-Latn-BA" sz="1400" dirty="0">
                <a:latin typeface="Effra Corp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Oglas je otvoren sedam radnih dana od dana objavljivanja.</a:t>
            </a:r>
            <a:endParaRPr lang="en-US" sz="1400" dirty="0">
              <a:latin typeface="Effra Corp" panose="020B06030202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7FEB05DA-576C-4E00-990D-8A278E572B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693" y="5352605"/>
            <a:ext cx="2413865" cy="1058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505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FAD9D8C4D0FC4D837D67DCE3BA95B6" ma:contentTypeVersion="11" ma:contentTypeDescription="Create a new document." ma:contentTypeScope="" ma:versionID="5bd10b68d96779e505ba15a37bb4ec99">
  <xsd:schema xmlns:xsd="http://www.w3.org/2001/XMLSchema" xmlns:xs="http://www.w3.org/2001/XMLSchema" xmlns:p="http://schemas.microsoft.com/office/2006/metadata/properties" xmlns:ns3="6599d4e8-4250-4f40-853b-0e1fd7b9db3b" xmlns:ns4="f03e0374-1459-448a-aab2-ea84455f017c" targetNamespace="http://schemas.microsoft.com/office/2006/metadata/properties" ma:root="true" ma:fieldsID="ac6a3a815169aa5a3c925fcdef89f9db" ns3:_="" ns4:_="">
    <xsd:import namespace="6599d4e8-4250-4f40-853b-0e1fd7b9db3b"/>
    <xsd:import namespace="f03e0374-1459-448a-aab2-ea84455f017c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99d4e8-4250-4f40-853b-0e1fd7b9db3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3e0374-1459-448a-aab2-ea84455f017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023024D-C329-4308-B2C9-9EFD4017AD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599d4e8-4250-4f40-853b-0e1fd7b9db3b"/>
    <ds:schemaRef ds:uri="f03e0374-1459-448a-aab2-ea84455f017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37432E6-3F24-407E-B16B-78BBF11C431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A84481C-C41C-4796-85ED-59888E996722}">
  <ds:schemaRefs>
    <ds:schemaRef ds:uri="6599d4e8-4250-4f40-853b-0e1fd7b9db3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f03e0374-1459-448a-aab2-ea84455f017c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33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Effra Corp</vt:lpstr>
      <vt:lpstr>Gotham-Bold</vt:lpstr>
      <vt:lpstr>Gotham-Book</vt:lpstr>
      <vt:lpstr>Gotham-Light</vt:lpstr>
      <vt:lpstr>Symbol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INES JOZIC</dc:creator>
  <cp:lastModifiedBy>INES JOZIC</cp:lastModifiedBy>
  <cp:revision>1</cp:revision>
  <dcterms:created xsi:type="dcterms:W3CDTF">2019-12-05T07:40:22Z</dcterms:created>
  <dcterms:modified xsi:type="dcterms:W3CDTF">2019-12-05T07:48:13Z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0x010100E4FAD9D8C4D0FC4D837D67DCE3BA95B6</vt:lpwstr>
  </property>
</Properties>
</file>